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5" autoAdjust="0"/>
    <p:restoredTop sz="94709" autoAdjust="0"/>
  </p:normalViewPr>
  <p:slideViewPr>
    <p:cSldViewPr>
      <p:cViewPr varScale="1">
        <p:scale>
          <a:sx n="83" d="100"/>
          <a:sy n="83" d="100"/>
        </p:scale>
        <p:origin x="-136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DD493-7E90-41F5-BC78-C7036D3CF12D}" type="datetimeFigureOut">
              <a:rPr lang="en-GB" smtClean="0"/>
              <a:pPr/>
              <a:t>09/07/2016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D67A0-20E4-4075-86B3-FE0F52CE96D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3350"/>
            <a:ext cx="8229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F9951D-591A-4B0E-8099-51DFC7E2456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2FD5F-D001-4A9A-9FC3-1204F1A6D31B}" type="datetimeFigureOut">
              <a:rPr lang="en-US" smtClean="0"/>
              <a:pPr/>
              <a:t>7/9/2016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B4689-D84B-4B49-9E82-DBB12E1149C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Komika Text" pitchFamily="2" charset="0"/>
              </a:rPr>
              <a:t>Quick Write</a:t>
            </a:r>
            <a:br>
              <a:rPr lang="en-US" sz="3600" dirty="0" smtClean="0">
                <a:latin typeface="Komika Text" pitchFamily="2" charset="0"/>
              </a:rPr>
            </a:br>
            <a:r>
              <a:rPr lang="en-US" sz="3600" dirty="0" smtClean="0">
                <a:latin typeface="Komika Text" pitchFamily="2" charset="0"/>
              </a:rPr>
              <a:t>Which </a:t>
            </a:r>
            <a:r>
              <a:rPr lang="en-US" sz="3600" dirty="0">
                <a:latin typeface="Komika Text" pitchFamily="2" charset="0"/>
              </a:rPr>
              <a:t>is the odd one out and why?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356225"/>
            <a:ext cx="8229600" cy="1501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Tree		House		</a:t>
            </a:r>
            <a:r>
              <a:rPr lang="en-US" sz="2800" dirty="0" smtClean="0"/>
              <a:t>            River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Beach		Car			Tesco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Desert		Glacier		Farming</a:t>
            </a:r>
          </a:p>
        </p:txBody>
      </p:sp>
      <p:pic>
        <p:nvPicPr>
          <p:cNvPr id="20484" name="Picture 4" descr="Scan00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20" y="1357298"/>
            <a:ext cx="8140697" cy="389096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Quick Write Which is the odd one out and why?</vt:lpstr>
    </vt:vector>
  </TitlesOfParts>
  <Company>Monks Park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ChardG</dc:creator>
  <cp:lastModifiedBy>Marty Daniel</cp:lastModifiedBy>
  <cp:revision>42</cp:revision>
  <dcterms:created xsi:type="dcterms:W3CDTF">2008-10-30T15:15:10Z</dcterms:created>
  <dcterms:modified xsi:type="dcterms:W3CDTF">2016-07-09T22:21:25Z</dcterms:modified>
</cp:coreProperties>
</file>